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2"/>
  </p:notesMasterIdLst>
  <p:sldIdLst>
    <p:sldId id="295" r:id="rId2"/>
    <p:sldId id="297" r:id="rId3"/>
    <p:sldId id="296" r:id="rId4"/>
    <p:sldId id="292" r:id="rId5"/>
    <p:sldId id="260" r:id="rId6"/>
    <p:sldId id="261" r:id="rId7"/>
    <p:sldId id="258" r:id="rId8"/>
    <p:sldId id="259" r:id="rId9"/>
    <p:sldId id="281" r:id="rId10"/>
    <p:sldId id="298" r:id="rId11"/>
  </p:sldIdLst>
  <p:sldSz cx="12192000" cy="6858000"/>
  <p:notesSz cx="6858000" cy="9144000"/>
  <p:embeddedFontLst>
    <p:embeddedFont>
      <p:font typeface="NanumGothic" pitchFamily="2" charset="-127"/>
      <p:regular r:id="rId13"/>
      <p:bold r:id="rId14"/>
    </p:embeddedFon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Open Sans Light" pitchFamily="2" charset="0"/>
      <p:regular r:id="rId19"/>
      <p:italic r:id="rId20"/>
    </p:embeddedFont>
    <p:embeddedFont>
      <p:font typeface="Space Grotesk Medium" pitchFamily="2" charset="77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7"/>
            <p14:sldId id="296"/>
            <p14:sldId id="292"/>
            <p14:sldId id="260"/>
            <p14:sldId id="261"/>
            <p14:sldId id="258"/>
            <p14:sldId id="259"/>
            <p14:sldId id="281"/>
            <p14:sldId id="29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EAAF71-90A2-A744-BC54-DF58877ECE28}" v="9" dt="2024-02-04T03:17:28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31" autoAdjust="0"/>
    <p:restoredTop sz="96126"/>
  </p:normalViewPr>
  <p:slideViewPr>
    <p:cSldViewPr snapToGrid="0">
      <p:cViewPr varScale="1">
        <p:scale>
          <a:sx n="116" d="100"/>
          <a:sy n="116" d="100"/>
        </p:scale>
        <p:origin x="10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5EAAF71-90A2-A744-BC54-DF58877ECE28}"/>
    <pc:docChg chg="undo custSel addSld delSld modSld modMainMaster modSection">
      <pc:chgData name="Justin Yoo" userId="72290f8e-9d14-4509-9bdc-6837d2b9e6e4" providerId="ADAL" clId="{95EAAF71-90A2-A744-BC54-DF58877ECE28}" dt="2024-02-04T03:24:11.379" v="257" actId="20577"/>
      <pc:docMkLst>
        <pc:docMk/>
      </pc:docMkLst>
      <pc:sldChg chg="del">
        <pc:chgData name="Justin Yoo" userId="72290f8e-9d14-4509-9bdc-6837d2b9e6e4" providerId="ADAL" clId="{95EAAF71-90A2-A744-BC54-DF58877ECE28}" dt="2024-02-04T03:13:58.839" v="37" actId="2696"/>
        <pc:sldMkLst>
          <pc:docMk/>
          <pc:sldMk cId="3127784773" sldId="280"/>
        </pc:sldMkLst>
      </pc:sldChg>
      <pc:sldChg chg="del">
        <pc:chgData name="Justin Yoo" userId="72290f8e-9d14-4509-9bdc-6837d2b9e6e4" providerId="ADAL" clId="{95EAAF71-90A2-A744-BC54-DF58877ECE28}" dt="2024-02-04T03:14:35.417" v="41" actId="2696"/>
        <pc:sldMkLst>
          <pc:docMk/>
          <pc:sldMk cId="121869812" sldId="289"/>
        </pc:sldMkLst>
      </pc:sldChg>
      <pc:sldChg chg="modSp mod">
        <pc:chgData name="Justin Yoo" userId="72290f8e-9d14-4509-9bdc-6837d2b9e6e4" providerId="ADAL" clId="{95EAAF71-90A2-A744-BC54-DF58877ECE28}" dt="2024-02-04T03:24:11.379" v="257" actId="20577"/>
        <pc:sldMkLst>
          <pc:docMk/>
          <pc:sldMk cId="2197797364" sldId="295"/>
        </pc:sldMkLst>
        <pc:spChg chg="mod">
          <ac:chgData name="Justin Yoo" userId="72290f8e-9d14-4509-9bdc-6837d2b9e6e4" providerId="ADAL" clId="{95EAAF71-90A2-A744-BC54-DF58877ECE28}" dt="2024-02-04T03:24:11.379" v="257" actId="20577"/>
          <ac:spMkLst>
            <pc:docMk/>
            <pc:sldMk cId="2197797364" sldId="295"/>
            <ac:spMk id="3" creationId="{0FD837C5-1AF7-95D7-0E8D-88271F09A8D9}"/>
          </ac:spMkLst>
        </pc:spChg>
      </pc:sldChg>
      <pc:sldChg chg="modSp mod modClrScheme chgLayout">
        <pc:chgData name="Justin Yoo" userId="72290f8e-9d14-4509-9bdc-6837d2b9e6e4" providerId="ADAL" clId="{95EAAF71-90A2-A744-BC54-DF58877ECE28}" dt="2024-02-04T03:13:49.780" v="36" actId="700"/>
        <pc:sldMkLst>
          <pc:docMk/>
          <pc:sldMk cId="2919931578" sldId="296"/>
        </pc:sldMkLst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2" creationId="{70E7D251-7A29-B65E-BB59-3D744D554F3D}"/>
          </ac:spMkLst>
        </pc:spChg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3" creationId="{91A24030-0A83-430C-3CDC-B9265D2C97A0}"/>
          </ac:spMkLst>
        </pc:spChg>
      </pc:sldChg>
      <pc:sldChg chg="mod modClrScheme chgLayout">
        <pc:chgData name="Justin Yoo" userId="72290f8e-9d14-4509-9bdc-6837d2b9e6e4" providerId="ADAL" clId="{95EAAF71-90A2-A744-BC54-DF58877ECE28}" dt="2024-02-04T03:13:23.051" v="35" actId="700"/>
        <pc:sldMkLst>
          <pc:docMk/>
          <pc:sldMk cId="3226443285" sldId="297"/>
        </pc:sldMkLst>
      </pc:sldChg>
      <pc:sldChg chg="delSp modSp mod modClrScheme delAnim chgLayout">
        <pc:chgData name="Justin Yoo" userId="72290f8e-9d14-4509-9bdc-6837d2b9e6e4" providerId="ADAL" clId="{95EAAF71-90A2-A744-BC54-DF58877ECE28}" dt="2024-02-04T03:19:10.808" v="149" actId="1076"/>
        <pc:sldMkLst>
          <pc:docMk/>
          <pc:sldMk cId="1794320312" sldId="298"/>
        </pc:sldMkLst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2" creationId="{9F83A9DB-38EB-57FE-C100-3EB918E10C8A}"/>
          </ac:spMkLst>
        </pc:spChg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4" creationId="{42289DC5-BCF7-775E-BC2C-083414B6E35C}"/>
          </ac:spMkLst>
        </pc:sp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5" creationId="{4BD5B29B-D37A-0F55-E5FF-791D5010459C}"/>
          </ac:picMkLst>
        </pc:pic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6" creationId="{8FB7AE80-78AF-AD6F-83B6-69E8BE69C15B}"/>
          </ac:picMkLst>
        </pc:picChg>
      </pc:sldChg>
      <pc:sldChg chg="del">
        <pc:chgData name="Justin Yoo" userId="72290f8e-9d14-4509-9bdc-6837d2b9e6e4" providerId="ADAL" clId="{95EAAF71-90A2-A744-BC54-DF58877ECE28}" dt="2024-02-04T03:16:08.311" v="88" actId="2696"/>
        <pc:sldMkLst>
          <pc:docMk/>
          <pc:sldMk cId="1767585408" sldId="299"/>
        </pc:sldMkLst>
      </pc:sldChg>
      <pc:sldChg chg="addSp delSp modSp new del mod modClrScheme chgLayout">
        <pc:chgData name="Justin Yoo" userId="72290f8e-9d14-4509-9bdc-6837d2b9e6e4" providerId="ADAL" clId="{95EAAF71-90A2-A744-BC54-DF58877ECE28}" dt="2024-02-04T03:14:24.309" v="40" actId="2696"/>
        <pc:sldMkLst>
          <pc:docMk/>
          <pc:sldMk cId="951895367" sldId="300"/>
        </pc:sldMkLst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2" creationId="{32D0A3B9-411C-6F1D-9AFA-91F538F28BC2}"/>
          </ac:spMkLst>
        </pc:spChg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3" creationId="{FF16B479-8360-A7C0-7071-9C73FF8C185D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4" creationId="{82042F0E-B8A8-B9CF-F8D4-925BB8BDEFE2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5" creationId="{E0C9444B-EBB8-1AD9-EB53-64736C941383}"/>
          </ac:spMkLst>
        </pc:spChg>
      </pc:sldChg>
      <pc:sldMasterChg chg="addSldLayout delSldLayout modSldLayout sldLayoutOrd">
        <pc:chgData name="Justin Yoo" userId="72290f8e-9d14-4509-9bdc-6837d2b9e6e4" providerId="ADAL" clId="{95EAAF71-90A2-A744-BC54-DF58877ECE28}" dt="2024-02-04T03:18:26.609" v="144" actId="2696"/>
        <pc:sldMasterMkLst>
          <pc:docMk/>
          <pc:sldMasterMk cId="658044255" sldId="2147483661"/>
        </pc:sldMasterMkLst>
        <pc:sldLayoutChg chg="del">
          <pc:chgData name="Justin Yoo" userId="72290f8e-9d14-4509-9bdc-6837d2b9e6e4" providerId="ADAL" clId="{95EAAF71-90A2-A744-BC54-DF58877ECE28}" dt="2024-02-04T03:18:26.602" v="142" actId="2696"/>
          <pc:sldLayoutMkLst>
            <pc:docMk/>
            <pc:sldMasterMk cId="658044255" sldId="2147483661"/>
            <pc:sldLayoutMk cId="3339475363" sldId="2147483675"/>
          </pc:sldLayoutMkLst>
        </pc:sldLayoutChg>
        <pc:sldLayoutChg chg="del">
          <pc:chgData name="Justin Yoo" userId="72290f8e-9d14-4509-9bdc-6837d2b9e6e4" providerId="ADAL" clId="{95EAAF71-90A2-A744-BC54-DF58877ECE28}" dt="2024-02-04T03:18:26.607" v="143" actId="2696"/>
          <pc:sldLayoutMkLst>
            <pc:docMk/>
            <pc:sldMasterMk cId="658044255" sldId="2147483661"/>
            <pc:sldLayoutMk cId="682840589" sldId="2147483676"/>
          </pc:sldLayoutMkLst>
        </pc:sldLayoutChg>
        <pc:sldLayoutChg chg="del">
          <pc:chgData name="Justin Yoo" userId="72290f8e-9d14-4509-9bdc-6837d2b9e6e4" providerId="ADAL" clId="{95EAAF71-90A2-A744-BC54-DF58877ECE28}" dt="2024-02-04T03:18:26.609" v="144" actId="2696"/>
          <pc:sldLayoutMkLst>
            <pc:docMk/>
            <pc:sldMasterMk cId="658044255" sldId="2147483661"/>
            <pc:sldLayoutMk cId="1379800944" sldId="2147483677"/>
          </pc:sldLayoutMkLst>
        </pc:sldLayoutChg>
        <pc:sldLayoutChg chg="del ord">
          <pc:chgData name="Justin Yoo" userId="72290f8e-9d14-4509-9bdc-6837d2b9e6e4" providerId="ADAL" clId="{95EAAF71-90A2-A744-BC54-DF58877ECE28}" dt="2024-02-04T03:16:29.594" v="90" actId="2696"/>
          <pc:sldLayoutMkLst>
            <pc:docMk/>
            <pc:sldMasterMk cId="658044255" sldId="2147483661"/>
            <pc:sldLayoutMk cId="4220574958" sldId="2147483679"/>
          </pc:sldLayoutMkLst>
        </pc:sldLayoutChg>
        <pc:sldLayoutChg chg="del">
          <pc:chgData name="Justin Yoo" userId="72290f8e-9d14-4509-9bdc-6837d2b9e6e4" providerId="ADAL" clId="{95EAAF71-90A2-A744-BC54-DF58877ECE28}" dt="2024-02-04T03:16:39.294" v="92" actId="2696"/>
          <pc:sldLayoutMkLst>
            <pc:docMk/>
            <pc:sldMasterMk cId="658044255" sldId="2147483661"/>
            <pc:sldLayoutMk cId="3968414722" sldId="2147483680"/>
          </pc:sldLayoutMkLst>
        </pc:sldLayoutChg>
        <pc:sldLayoutChg chg="del">
          <pc:chgData name="Justin Yoo" userId="72290f8e-9d14-4509-9bdc-6837d2b9e6e4" providerId="ADAL" clId="{95EAAF71-90A2-A744-BC54-DF58877ECE28}" dt="2024-02-04T03:16:40.592" v="93" actId="2696"/>
          <pc:sldLayoutMkLst>
            <pc:docMk/>
            <pc:sldMasterMk cId="658044255" sldId="2147483661"/>
            <pc:sldLayoutMk cId="3241515798" sldId="2147483681"/>
          </pc:sldLayoutMkLst>
        </pc:sldLayoutChg>
        <pc:sldLayoutChg chg="del">
          <pc:chgData name="Justin Yoo" userId="72290f8e-9d14-4509-9bdc-6837d2b9e6e4" providerId="ADAL" clId="{95EAAF71-90A2-A744-BC54-DF58877ECE28}" dt="2024-02-04T03:16:51.836" v="94" actId="2696"/>
          <pc:sldLayoutMkLst>
            <pc:docMk/>
            <pc:sldMasterMk cId="658044255" sldId="2147483661"/>
            <pc:sldLayoutMk cId="3208961420" sldId="2147483698"/>
          </pc:sldLayoutMkLst>
        </pc:sldLayoutChg>
        <pc:sldLayoutChg chg="addSp delSp modSp del mod">
          <pc:chgData name="Justin Yoo" userId="72290f8e-9d14-4509-9bdc-6837d2b9e6e4" providerId="ADAL" clId="{95EAAF71-90A2-A744-BC54-DF58877ECE28}" dt="2024-02-04T03:16:26.191" v="89" actId="2696"/>
          <pc:sldLayoutMkLst>
            <pc:docMk/>
            <pc:sldMasterMk cId="658044255" sldId="2147483661"/>
            <pc:sldLayoutMk cId="4213497921" sldId="2147483699"/>
          </pc:sldLayoutMkLst>
          <pc:spChg chg="add del mod">
            <ac:chgData name="Justin Yoo" userId="72290f8e-9d14-4509-9bdc-6837d2b9e6e4" providerId="ADAL" clId="{95EAAF71-90A2-A744-BC54-DF58877ECE28}" dt="2024-02-04T03:03:54.242" v="9" actId="478"/>
            <ac:spMkLst>
              <pc:docMk/>
              <pc:sldMasterMk cId="658044255" sldId="2147483661"/>
              <pc:sldLayoutMk cId="4213497921" sldId="2147483699"/>
              <ac:spMk id="2" creationId="{45B8AECB-F120-EF62-AD34-60F024EE274C}"/>
            </ac:spMkLst>
          </pc:spChg>
          <pc:spChg chg="add mod">
            <ac:chgData name="Justin Yoo" userId="72290f8e-9d14-4509-9bdc-6837d2b9e6e4" providerId="ADAL" clId="{95EAAF71-90A2-A744-BC54-DF58877ECE28}" dt="2024-02-04T03:04:53.054" v="16" actId="255"/>
            <ac:spMkLst>
              <pc:docMk/>
              <pc:sldMasterMk cId="658044255" sldId="2147483661"/>
              <pc:sldLayoutMk cId="4213497921" sldId="2147483699"/>
              <ac:spMk id="3" creationId="{9280637A-3761-D499-AE34-B2C8E3EE30B1}"/>
            </ac:spMkLst>
          </pc:spChg>
          <pc:spChg chg="del mod">
            <ac:chgData name="Justin Yoo" userId="72290f8e-9d14-4509-9bdc-6837d2b9e6e4" providerId="ADAL" clId="{95EAAF71-90A2-A744-BC54-DF58877ECE28}" dt="2024-02-04T03:04:44.007" v="15" actId="478"/>
            <ac:spMkLst>
              <pc:docMk/>
              <pc:sldMasterMk cId="658044255" sldId="2147483661"/>
              <pc:sldLayoutMk cId="4213497921" sldId="2147483699"/>
              <ac:spMk id="4" creationId="{8146C58A-A661-6D25-245D-ADBE6B2DD507}"/>
            </ac:spMkLst>
          </pc:spChg>
        </pc:sldLayoutChg>
        <pc:sldLayoutChg chg="del">
          <pc:chgData name="Justin Yoo" userId="72290f8e-9d14-4509-9bdc-6837d2b9e6e4" providerId="ADAL" clId="{95EAAF71-90A2-A744-BC54-DF58877ECE28}" dt="2024-02-04T03:16:38.014" v="91" actId="2696"/>
          <pc:sldLayoutMkLst>
            <pc:docMk/>
            <pc:sldMasterMk cId="658044255" sldId="2147483661"/>
            <pc:sldLayoutMk cId="4022759927" sldId="2147483700"/>
          </pc:sldLayoutMkLst>
        </pc:sldLayoutChg>
        <pc:sldLayoutChg chg="addSp delSp modSp new mod">
          <pc:chgData name="Justin Yoo" userId="72290f8e-9d14-4509-9bdc-6837d2b9e6e4" providerId="ADAL" clId="{95EAAF71-90A2-A744-BC54-DF58877ECE28}" dt="2024-02-04T03:06:13.534" v="18" actId="6014"/>
          <pc:sldLayoutMkLst>
            <pc:docMk/>
            <pc:sldMasterMk cId="658044255" sldId="2147483661"/>
            <pc:sldLayoutMk cId="2303446969" sldId="2147483701"/>
          </pc:sldLayoutMkLst>
          <pc:spChg chg="del">
            <ac:chgData name="Justin Yoo" userId="72290f8e-9d14-4509-9bdc-6837d2b9e6e4" providerId="ADAL" clId="{95EAAF71-90A2-A744-BC54-DF58877ECE28}" dt="2024-02-04T03:02:34.021" v="1" actId="478"/>
            <ac:spMkLst>
              <pc:docMk/>
              <pc:sldMasterMk cId="658044255" sldId="2147483661"/>
              <pc:sldLayoutMk cId="2303446969" sldId="2147483701"/>
              <ac:spMk id="2" creationId="{8ADFEC87-1054-A36B-FA6B-C71CE6E52A84}"/>
            </ac:spMkLst>
          </pc:spChg>
          <pc:picChg chg="add mod">
            <ac:chgData name="Justin Yoo" userId="72290f8e-9d14-4509-9bdc-6837d2b9e6e4" providerId="ADAL" clId="{95EAAF71-90A2-A744-BC54-DF58877ECE28}" dt="2024-02-04T03:02:54.981" v="7" actId="14100"/>
            <ac:picMkLst>
              <pc:docMk/>
              <pc:sldMasterMk cId="658044255" sldId="2147483661"/>
              <pc:sldLayoutMk cId="2303446969" sldId="2147483701"/>
              <ac:picMk id="4" creationId="{5703B4D1-2D63-248E-8C65-3168C966B002}"/>
            </ac:picMkLst>
          </pc:picChg>
        </pc:sldLayoutChg>
        <pc:sldLayoutChg chg="addSp delSp modSp mod ord delAnim">
          <pc:chgData name="Justin Yoo" userId="72290f8e-9d14-4509-9bdc-6837d2b9e6e4" providerId="ADAL" clId="{95EAAF71-90A2-A744-BC54-DF58877ECE28}" dt="2024-02-04T03:12:08.002" v="34" actId="1076"/>
          <pc:sldLayoutMkLst>
            <pc:docMk/>
            <pc:sldMasterMk cId="658044255" sldId="2147483661"/>
            <pc:sldLayoutMk cId="2880633415" sldId="2147483702"/>
          </pc:sldLayoutMkLst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4" creationId="{2F6BF26A-DD1A-8E16-124C-2FD9EE844D67}"/>
            </ac:picMkLst>
          </pc:picChg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5" creationId="{C45992D8-638A-ECD8-0C25-FF19852D43D1}"/>
            </ac:picMkLst>
          </pc:picChg>
          <pc:picChg chg="add mod">
            <ac:chgData name="Justin Yoo" userId="72290f8e-9d14-4509-9bdc-6837d2b9e6e4" providerId="ADAL" clId="{95EAAF71-90A2-A744-BC54-DF58877ECE28}" dt="2024-02-04T03:12:08.002" v="34" actId="1076"/>
            <ac:picMkLst>
              <pc:docMk/>
              <pc:sldMasterMk cId="658044255" sldId="2147483661"/>
              <pc:sldLayoutMk cId="2880633415" sldId="2147483702"/>
              <ac:picMk id="7" creationId="{1749E2C7-38BB-0A26-C3C8-432233013384}"/>
            </ac:picMkLst>
          </pc:picChg>
        </pc:sldLayoutChg>
        <pc:sldLayoutChg chg="addSp delSp modSp new mod">
          <pc:chgData name="Justin Yoo" userId="72290f8e-9d14-4509-9bdc-6837d2b9e6e4" providerId="ADAL" clId="{95EAAF71-90A2-A744-BC54-DF58877ECE28}" dt="2024-02-04T03:18:05.294" v="141" actId="1035"/>
          <pc:sldLayoutMkLst>
            <pc:docMk/>
            <pc:sldMasterMk cId="658044255" sldId="2147483661"/>
            <pc:sldLayoutMk cId="2063972986" sldId="2147483703"/>
          </pc:sldLayoutMkLst>
          <pc:spChg chg="del">
            <ac:chgData name="Justin Yoo" userId="72290f8e-9d14-4509-9bdc-6837d2b9e6e4" providerId="ADAL" clId="{95EAAF71-90A2-A744-BC54-DF58877ECE28}" dt="2024-02-04T03:17:26.153" v="96" actId="478"/>
            <ac:spMkLst>
              <pc:docMk/>
              <pc:sldMasterMk cId="658044255" sldId="2147483661"/>
              <pc:sldLayoutMk cId="2063972986" sldId="2147483703"/>
              <ac:spMk id="2" creationId="{5F135CD4-DBE0-27AB-0AB4-FA7561AEFE72}"/>
            </ac:spMkLst>
          </pc:spChg>
          <pc:picChg chg="add mod">
            <ac:chgData name="Justin Yoo" userId="72290f8e-9d14-4509-9bdc-6837d2b9e6e4" providerId="ADAL" clId="{95EAAF71-90A2-A744-BC54-DF58877ECE28}" dt="2024-02-04T03:18:05.294" v="141" actId="1035"/>
            <ac:picMkLst>
              <pc:docMk/>
              <pc:sldMasterMk cId="658044255" sldId="2147483661"/>
              <pc:sldLayoutMk cId="2063972986" sldId="2147483703"/>
              <ac:picMk id="3" creationId="{44146B7A-B88A-7AE3-504C-95147D19687C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2"/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DA3-784E-A699-7827E8AA11A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DA3-784E-A699-7827E8AA11A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DA3-784E-A699-7827E8AA11A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>
                    <a:lumMod val="60000"/>
                    <a:lumOff val="4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>
                    <a:lumMod val="60000"/>
                    <a:lumOff val="4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</c:legendEntry>
      <c:legendEntry>
        <c:idx val="2"/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2">
                    <a:lumMod val="60000"/>
                    <a:lumOff val="4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>
                  <a:lumMod val="60000"/>
                  <a:lumOff val="40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44146B7A-B88A-7AE3-504C-95147D196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1800" y="30478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72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poster with a glowing globe&#10;&#10;Description automatically generated">
            <a:extLst>
              <a:ext uri="{FF2B5EF4-FFF2-40B4-BE49-F238E27FC236}">
                <a16:creationId xmlns:a16="http://schemas.microsoft.com/office/drawing/2014/main" id="{5703B4D1-2D63-248E-8C65-3168C966B0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4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A logo of a company&#10;&#10;Description automatically generated">
            <a:extLst>
              <a:ext uri="{FF2B5EF4-FFF2-40B4-BE49-F238E27FC236}">
                <a16:creationId xmlns:a16="http://schemas.microsoft.com/office/drawing/2014/main" id="{1749E2C7-38BB-0A26-C3C8-4322330133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807" y="16290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3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701" r:id="rId3"/>
    <p:sldLayoutId id="2147483702" r:id="rId4"/>
    <p:sldLayoutId id="2147483682" r:id="rId5"/>
    <p:sldLayoutId id="2147483678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703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ppbkr/appdev-in-a-day" TargetMode="Externa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‘Open Sans’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English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Nanum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 Gothic / </a:t>
            </a:r>
            <a:r>
              <a:rPr lang="ko-KR" alt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나눔고딕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Korean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83A9DB-38EB-57FE-C100-3EB918E10C8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09600" y="609600"/>
            <a:ext cx="10972800" cy="822325"/>
          </a:xfrm>
        </p:spPr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289DC5-BCF7-775E-BC2C-083414B6E35C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09600" y="1825625"/>
            <a:ext cx="10972800" cy="4422775"/>
          </a:xfrm>
        </p:spPr>
        <p:txBody>
          <a:bodyPr/>
          <a:lstStyle/>
          <a:p>
            <a:pPr marL="0" indent="0">
              <a:spcBef>
                <a:spcPts val="3000"/>
              </a:spcBef>
              <a:buNone/>
            </a:pPr>
            <a:r>
              <a:rPr lang="en-US" dirty="0"/>
              <a:t>Power Platform App Dev in a Day</a:t>
            </a:r>
            <a:br>
              <a:rPr lang="en-US" dirty="0"/>
            </a:br>
            <a:r>
              <a:rPr lang="en-US" dirty="0" err="1">
                <a:hlinkClick r:id="rId2"/>
              </a:rPr>
              <a:t>aka.ms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gppbkr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appdev</a:t>
            </a:r>
            <a:r>
              <a:rPr lang="en-US" dirty="0">
                <a:hlinkClick r:id="rId2"/>
              </a:rPr>
              <a:t>-in-a-day</a:t>
            </a:r>
            <a:endParaRPr lang="en-US" dirty="0">
              <a:effectLst/>
            </a:endParaRPr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Lorem ipsum</a:t>
            </a:r>
            <a:br>
              <a:rPr lang="en-US" dirty="0"/>
            </a:br>
            <a:r>
              <a:rPr lang="en-US" u="sng" dirty="0">
                <a:solidFill>
                  <a:srgbClr val="502BD3"/>
                </a:solidFill>
              </a:rPr>
              <a:t>hyperlink</a:t>
            </a:r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Lorem ipsum</a:t>
            </a:r>
            <a:br>
              <a:rPr lang="en-US" dirty="0"/>
            </a:br>
            <a:r>
              <a:rPr lang="en-US" u="sng" dirty="0">
                <a:solidFill>
                  <a:srgbClr val="502BD3"/>
                </a:solidFill>
              </a:rPr>
              <a:t>hyperlink</a:t>
            </a:r>
          </a:p>
          <a:p>
            <a:pPr marL="0" indent="0">
              <a:spcBef>
                <a:spcPts val="3000"/>
              </a:spcBef>
              <a:buNone/>
            </a:pPr>
            <a:r>
              <a:rPr lang="en-US" dirty="0"/>
              <a:t>Lorem ipsum</a:t>
            </a:r>
            <a:br>
              <a:rPr lang="en-US" dirty="0"/>
            </a:br>
            <a:r>
              <a:rPr lang="en-US" u="sng" dirty="0">
                <a:solidFill>
                  <a:srgbClr val="502BD3"/>
                </a:solidFill>
              </a:rPr>
              <a:t>hyperlink</a:t>
            </a:r>
          </a:p>
        </p:txBody>
      </p:sp>
    </p:spTree>
    <p:extLst>
      <p:ext uri="{BB962C8B-B14F-4D97-AF65-F5344CB8AC3E}">
        <p14:creationId xmlns:p14="http://schemas.microsoft.com/office/powerpoint/2010/main" val="1794320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34F8B-358E-6FC4-1367-43EDECF8F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CAC96-1185-6692-9D85-6FDA2B7C3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/>
          <a:lstStyle/>
          <a:p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1023071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BBB90-B9FF-ED4A-9587-76C518C2BC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Single column of content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C39278E-FE3D-1D1D-C0A7-8923432FE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877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603A-AA13-4A49-9230-4688AE2E8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/>
              <a:t>Two columns of content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6105EF-0D74-B130-645D-44D4173D487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5B20CE2-2651-81BE-EEA8-8B63E584615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488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ADD991E-767D-FE4B-82AD-96DD0E4D1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61EA3-8892-1A18-0093-B4B79F73705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983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58AD5E0-0C61-DD4A-B5A5-A197677F4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</p:spPr>
        <p:txBody>
          <a:bodyPr/>
          <a:lstStyle/>
          <a:p>
            <a:r>
              <a:rPr lang="en-US" dirty="0"/>
              <a:t>Code sample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B6D46C-914E-ED4A-BF28-8900AF0ED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825624"/>
            <a:ext cx="10972800" cy="4422775"/>
          </a:xfrm>
        </p:spPr>
        <p:txBody>
          <a:bodyPr/>
          <a:lstStyle/>
          <a:p>
            <a:r>
              <a:rPr lang="en-US" dirty="0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1561872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3BC601BE-9217-6611-A981-76C8CD0198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59446074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01845517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424</TotalTime>
  <Words>128</Words>
  <Application>Microsoft Macintosh PowerPoint</Application>
  <PresentationFormat>Widescreen</PresentationFormat>
  <Paragraphs>16</Paragraphs>
  <Slides>10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NanumGothic</vt:lpstr>
      <vt:lpstr>Calibri</vt:lpstr>
      <vt:lpstr>Open Sans Light</vt:lpstr>
      <vt:lpstr>Space Grotesk Medium</vt:lpstr>
      <vt:lpstr>Arial</vt:lpstr>
      <vt:lpstr>Consolas</vt:lpstr>
      <vt:lpstr>1_Office Theme</vt:lpstr>
      <vt:lpstr>PowerPoint Presentation</vt:lpstr>
      <vt:lpstr>PowerPoint Presentation</vt:lpstr>
      <vt:lpstr>Presentation title</vt:lpstr>
      <vt:lpstr>Presentation title</vt:lpstr>
      <vt:lpstr>Single column of content</vt:lpstr>
      <vt:lpstr>Two columns of content</vt:lpstr>
      <vt:lpstr>Demo</vt:lpstr>
      <vt:lpstr>Code sample</vt:lpstr>
      <vt:lpstr>PowerPoint Presentation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Justin Yoo</cp:lastModifiedBy>
  <cp:revision>15</cp:revision>
  <dcterms:created xsi:type="dcterms:W3CDTF">2023-09-13T17:25:02Z</dcterms:created>
  <dcterms:modified xsi:type="dcterms:W3CDTF">2024-02-04T03:24:23Z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